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5" r:id="rId5"/>
    <p:sldId id="258" r:id="rId6"/>
    <p:sldId id="271" r:id="rId7"/>
    <p:sldId id="260" r:id="rId8"/>
    <p:sldId id="261" r:id="rId9"/>
    <p:sldId id="266" r:id="rId10"/>
    <p:sldId id="273" r:id="rId11"/>
    <p:sldId id="274" r:id="rId12"/>
    <p:sldId id="267" r:id="rId13"/>
    <p:sldId id="276" r:id="rId14"/>
    <p:sldId id="268" r:id="rId15"/>
    <p:sldId id="272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8D8EC-AF03-4F66-BD9A-2E0513C24B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00511E6-D947-43C0-BC5C-FCF3A2C5D90E}">
      <dgm:prSet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工作坊內容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1CCEF4-2169-48CE-856B-A890D6513995}" type="parTrans" cxnId="{A9119988-2A7A-43A6-8086-25A919AE3242}">
      <dgm:prSet/>
      <dgm:spPr/>
      <dgm:t>
        <a:bodyPr/>
        <a:lstStyle/>
        <a:p>
          <a:endParaRPr lang="en-US"/>
        </a:p>
      </dgm:t>
    </dgm:pt>
    <dgm:pt modelId="{1C970116-41F7-40CC-8AE1-1B7C54529842}" type="sibTrans" cxnId="{A9119988-2A7A-43A6-8086-25A919AE3242}">
      <dgm:prSet/>
      <dgm:spPr/>
      <dgm:t>
        <a:bodyPr/>
        <a:lstStyle/>
        <a:p>
          <a:endParaRPr lang="en-US"/>
        </a:p>
      </dgm:t>
    </dgm:pt>
    <dgm:pt modelId="{CE4857F3-1A82-4F9B-8459-A2DA79FA9EF0}">
      <dgm:prSet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遊戲畫面與介紹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03B8B4-24F7-489E-8803-9559AFE73DE5}" type="parTrans" cxnId="{A9BDFC2C-FB6E-40D8-9F07-0108B156ABBB}">
      <dgm:prSet/>
      <dgm:spPr/>
      <dgm:t>
        <a:bodyPr/>
        <a:lstStyle/>
        <a:p>
          <a:endParaRPr lang="en-US"/>
        </a:p>
      </dgm:t>
    </dgm:pt>
    <dgm:pt modelId="{1CC0FD2A-5443-41F2-AAD7-1B7D5A85EB3E}" type="sibTrans" cxnId="{A9BDFC2C-FB6E-40D8-9F07-0108B156ABBB}">
      <dgm:prSet/>
      <dgm:spPr/>
      <dgm:t>
        <a:bodyPr/>
        <a:lstStyle/>
        <a:p>
          <a:endParaRPr lang="en-US"/>
        </a:p>
      </dgm:t>
    </dgm:pt>
    <dgm:pt modelId="{431523DA-8E7F-4041-BA8E-E7A7AD204A91}">
      <dgm:prSet/>
      <dgm:spPr/>
      <dgm:t>
        <a:bodyPr/>
        <a:lstStyle/>
        <a:p>
          <a:r>
            <a:rPr lang="en-US" altLang="zh-TW" dirty="0"/>
            <a:t>UML</a:t>
          </a:r>
          <a:endParaRPr lang="en-US" dirty="0"/>
        </a:p>
      </dgm:t>
    </dgm:pt>
    <dgm:pt modelId="{FF8FD418-7502-4A80-9E6D-E93FDC1DF105}" type="parTrans" cxnId="{0012DBF6-F908-4BCC-BFBF-82D6D1D4E13A}">
      <dgm:prSet/>
      <dgm:spPr/>
      <dgm:t>
        <a:bodyPr/>
        <a:lstStyle/>
        <a:p>
          <a:endParaRPr lang="en-US"/>
        </a:p>
      </dgm:t>
    </dgm:pt>
    <dgm:pt modelId="{59EC369A-8D14-4CE6-8E0F-7553A852E17F}" type="sibTrans" cxnId="{0012DBF6-F908-4BCC-BFBF-82D6D1D4E13A}">
      <dgm:prSet/>
      <dgm:spPr/>
      <dgm:t>
        <a:bodyPr/>
        <a:lstStyle/>
        <a:p>
          <a:endParaRPr lang="en-US"/>
        </a:p>
      </dgm:t>
    </dgm:pt>
    <dgm:pt modelId="{F20FBB23-9C62-4EC9-BE8A-FA50063BABB5}">
      <dgm:prSet/>
      <dgm:spPr/>
      <dgm:t>
        <a:bodyPr/>
        <a:lstStyle/>
        <a:p>
          <a:r>
            <a:rPr lang="zh-TW" altLang="en-US" dirty="0">
              <a:solidFill>
                <a:srgbClr val="373A3C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遊戲發想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F8961D-0E25-439B-B008-20F839A51262}" type="sibTrans" cxnId="{141FC3F7-DD89-41C3-88B4-223F0078FA54}">
      <dgm:prSet/>
      <dgm:spPr/>
      <dgm:t>
        <a:bodyPr/>
        <a:lstStyle/>
        <a:p>
          <a:endParaRPr lang="en-US"/>
        </a:p>
      </dgm:t>
    </dgm:pt>
    <dgm:pt modelId="{D43B00F1-1658-45F6-93ED-B2016691E928}" type="parTrans" cxnId="{141FC3F7-DD89-41C3-88B4-223F0078FA54}">
      <dgm:prSet/>
      <dgm:spPr/>
      <dgm:t>
        <a:bodyPr/>
        <a:lstStyle/>
        <a:p>
          <a:endParaRPr lang="en-US"/>
        </a:p>
      </dgm:t>
    </dgm:pt>
    <dgm:pt modelId="{77D9DC48-D862-475A-B5C4-C0796413CC6E}">
      <dgm:prSet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AI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協作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1DD773-1C00-4511-8E0C-302876D188D5}" type="sibTrans" cxnId="{C777C4CE-8364-4583-A9D5-C61D39CD849B}">
      <dgm:prSet/>
      <dgm:spPr/>
      <dgm:t>
        <a:bodyPr/>
        <a:lstStyle/>
        <a:p>
          <a:endParaRPr lang="en-US"/>
        </a:p>
      </dgm:t>
    </dgm:pt>
    <dgm:pt modelId="{9E8C8BE5-9377-4A90-8E1F-20C7E2BDF9AA}" type="parTrans" cxnId="{C777C4CE-8364-4583-A9D5-C61D39CD849B}">
      <dgm:prSet/>
      <dgm:spPr/>
      <dgm:t>
        <a:bodyPr/>
        <a:lstStyle/>
        <a:p>
          <a:endParaRPr lang="en-US"/>
        </a:p>
      </dgm:t>
    </dgm:pt>
    <dgm:pt modelId="{2A3EB252-95A8-4102-A83F-A5815E1281AE}" type="pres">
      <dgm:prSet presAssocID="{CE98D8EC-AF03-4F66-BD9A-2E0513C24BF7}" presName="root" presStyleCnt="0">
        <dgm:presLayoutVars>
          <dgm:dir/>
          <dgm:resizeHandles val="exact"/>
        </dgm:presLayoutVars>
      </dgm:prSet>
      <dgm:spPr/>
    </dgm:pt>
    <dgm:pt modelId="{8BB365C6-DAAC-4951-B666-196C84EDB28B}" type="pres">
      <dgm:prSet presAssocID="{A00511E6-D947-43C0-BC5C-FCF3A2C5D90E}" presName="compNode" presStyleCnt="0"/>
      <dgm:spPr/>
    </dgm:pt>
    <dgm:pt modelId="{CC26A5A3-F224-49BD-9216-A8EEADA642A8}" type="pres">
      <dgm:prSet presAssocID="{A00511E6-D947-43C0-BC5C-FCF3A2C5D90E}" presName="bgRect" presStyleLbl="bgShp" presStyleIdx="0" presStyleCnt="5" custLinFactNeighborX="1191" custLinFactNeighborY="-23833"/>
      <dgm:spPr/>
    </dgm:pt>
    <dgm:pt modelId="{F52F5F4C-7A00-4F6F-9138-E524AA2CC101}" type="pres">
      <dgm:prSet presAssocID="{A00511E6-D947-43C0-BC5C-FCF3A2C5D90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核取記號"/>
        </a:ext>
      </dgm:extLst>
    </dgm:pt>
    <dgm:pt modelId="{166A1AD2-4467-4FC6-952D-7218F483F684}" type="pres">
      <dgm:prSet presAssocID="{A00511E6-D947-43C0-BC5C-FCF3A2C5D90E}" presName="spaceRect" presStyleCnt="0"/>
      <dgm:spPr/>
    </dgm:pt>
    <dgm:pt modelId="{6122AD80-2082-4A57-B733-50E0D38FA70A}" type="pres">
      <dgm:prSet presAssocID="{A00511E6-D947-43C0-BC5C-FCF3A2C5D90E}" presName="parTx" presStyleLbl="revTx" presStyleIdx="0" presStyleCnt="5">
        <dgm:presLayoutVars>
          <dgm:chMax val="0"/>
          <dgm:chPref val="0"/>
        </dgm:presLayoutVars>
      </dgm:prSet>
      <dgm:spPr/>
    </dgm:pt>
    <dgm:pt modelId="{B4A2F2A6-6CA0-498D-8AE3-8AEECB11FA49}" type="pres">
      <dgm:prSet presAssocID="{1C970116-41F7-40CC-8AE1-1B7C54529842}" presName="sibTrans" presStyleCnt="0"/>
      <dgm:spPr/>
    </dgm:pt>
    <dgm:pt modelId="{76A1BADB-6C9C-4468-A4CB-F8F14E0E8BAE}" type="pres">
      <dgm:prSet presAssocID="{F20FBB23-9C62-4EC9-BE8A-FA50063BABB5}" presName="compNode" presStyleCnt="0"/>
      <dgm:spPr/>
    </dgm:pt>
    <dgm:pt modelId="{2FAE0394-C0CD-4243-91B0-3E42AA2176B3}" type="pres">
      <dgm:prSet presAssocID="{F20FBB23-9C62-4EC9-BE8A-FA50063BABB5}" presName="bgRect" presStyleLbl="bgShp" presStyleIdx="1" presStyleCnt="5" custLinFactNeighborX="-1145"/>
      <dgm:spPr/>
    </dgm:pt>
    <dgm:pt modelId="{4ECF1A8E-BFD3-4448-B190-CF4EB044A639}" type="pres">
      <dgm:prSet presAssocID="{F20FBB23-9C62-4EC9-BE8A-FA50063BAB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197A44CC-2143-463B-A6FC-9DF61A5D115B}" type="pres">
      <dgm:prSet presAssocID="{F20FBB23-9C62-4EC9-BE8A-FA50063BABB5}" presName="spaceRect" presStyleCnt="0"/>
      <dgm:spPr/>
    </dgm:pt>
    <dgm:pt modelId="{568667A0-A4AF-49DB-B342-E5C20CA6ED78}" type="pres">
      <dgm:prSet presAssocID="{F20FBB23-9C62-4EC9-BE8A-FA50063BABB5}" presName="parTx" presStyleLbl="revTx" presStyleIdx="1" presStyleCnt="5">
        <dgm:presLayoutVars>
          <dgm:chMax val="0"/>
          <dgm:chPref val="0"/>
        </dgm:presLayoutVars>
      </dgm:prSet>
      <dgm:spPr/>
    </dgm:pt>
    <dgm:pt modelId="{49EF8B95-ADB4-4D7E-B93C-7FD398A037A3}" type="pres">
      <dgm:prSet presAssocID="{5BF8961D-0E25-439B-B008-20F839A51262}" presName="sibTrans" presStyleCnt="0"/>
      <dgm:spPr/>
    </dgm:pt>
    <dgm:pt modelId="{23FA2DCD-B1DE-4B5E-8704-9ABC6F35E7F7}" type="pres">
      <dgm:prSet presAssocID="{CE4857F3-1A82-4F9B-8459-A2DA79FA9EF0}" presName="compNode" presStyleCnt="0"/>
      <dgm:spPr/>
    </dgm:pt>
    <dgm:pt modelId="{3823E56C-7CDC-4751-A27C-004D3F872577}" type="pres">
      <dgm:prSet presAssocID="{CE4857F3-1A82-4F9B-8459-A2DA79FA9EF0}" presName="bgRect" presStyleLbl="bgShp" presStyleIdx="2" presStyleCnt="5"/>
      <dgm:spPr/>
    </dgm:pt>
    <dgm:pt modelId="{3F66B5FF-92E9-4425-9303-7E8F08E60DBA}" type="pres">
      <dgm:prSet presAssocID="{CE4857F3-1A82-4F9B-8459-A2DA79FA9EF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花束"/>
        </a:ext>
      </dgm:extLst>
    </dgm:pt>
    <dgm:pt modelId="{64767F94-208C-4AAC-A152-A4B20882F0ED}" type="pres">
      <dgm:prSet presAssocID="{CE4857F3-1A82-4F9B-8459-A2DA79FA9EF0}" presName="spaceRect" presStyleCnt="0"/>
      <dgm:spPr/>
    </dgm:pt>
    <dgm:pt modelId="{045A699D-3F75-4A28-8D87-340CEE5338A8}" type="pres">
      <dgm:prSet presAssocID="{CE4857F3-1A82-4F9B-8459-A2DA79FA9EF0}" presName="parTx" presStyleLbl="revTx" presStyleIdx="2" presStyleCnt="5">
        <dgm:presLayoutVars>
          <dgm:chMax val="0"/>
          <dgm:chPref val="0"/>
        </dgm:presLayoutVars>
      </dgm:prSet>
      <dgm:spPr/>
    </dgm:pt>
    <dgm:pt modelId="{6644B627-78E2-4E10-B0C3-4DCEB4B86585}" type="pres">
      <dgm:prSet presAssocID="{1CC0FD2A-5443-41F2-AAD7-1B7D5A85EB3E}" presName="sibTrans" presStyleCnt="0"/>
      <dgm:spPr/>
    </dgm:pt>
    <dgm:pt modelId="{2A673E74-23F8-45D2-9093-4807351D0215}" type="pres">
      <dgm:prSet presAssocID="{77D9DC48-D862-475A-B5C4-C0796413CC6E}" presName="compNode" presStyleCnt="0"/>
      <dgm:spPr/>
    </dgm:pt>
    <dgm:pt modelId="{3174D22A-054A-4C38-9462-0117B66CC205}" type="pres">
      <dgm:prSet presAssocID="{77D9DC48-D862-475A-B5C4-C0796413CC6E}" presName="bgRect" presStyleLbl="bgShp" presStyleIdx="3" presStyleCnt="5"/>
      <dgm:spPr/>
    </dgm:pt>
    <dgm:pt modelId="{433CEDA0-DBBD-4682-B207-6F451D6409B4}" type="pres">
      <dgm:prSet presAssocID="{77D9DC48-D862-475A-B5C4-C0796413CC6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檢查清單"/>
        </a:ext>
      </dgm:extLst>
    </dgm:pt>
    <dgm:pt modelId="{B1C89977-8D89-4B51-8F52-407243C301A9}" type="pres">
      <dgm:prSet presAssocID="{77D9DC48-D862-475A-B5C4-C0796413CC6E}" presName="spaceRect" presStyleCnt="0"/>
      <dgm:spPr/>
    </dgm:pt>
    <dgm:pt modelId="{4184420F-5F75-4218-8A15-8001F6F063BA}" type="pres">
      <dgm:prSet presAssocID="{77D9DC48-D862-475A-B5C4-C0796413CC6E}" presName="parTx" presStyleLbl="revTx" presStyleIdx="3" presStyleCnt="5">
        <dgm:presLayoutVars>
          <dgm:chMax val="0"/>
          <dgm:chPref val="0"/>
        </dgm:presLayoutVars>
      </dgm:prSet>
      <dgm:spPr/>
    </dgm:pt>
    <dgm:pt modelId="{CA5F8001-1983-443F-B2A0-438BB95B3FDA}" type="pres">
      <dgm:prSet presAssocID="{E31DD773-1C00-4511-8E0C-302876D188D5}" presName="sibTrans" presStyleCnt="0"/>
      <dgm:spPr/>
    </dgm:pt>
    <dgm:pt modelId="{86B52A32-5870-499F-A763-7524D10F27AC}" type="pres">
      <dgm:prSet presAssocID="{431523DA-8E7F-4041-BA8E-E7A7AD204A91}" presName="compNode" presStyleCnt="0"/>
      <dgm:spPr/>
    </dgm:pt>
    <dgm:pt modelId="{FE93CA4F-F8C9-4F2A-9AB1-3791608941FF}" type="pres">
      <dgm:prSet presAssocID="{431523DA-8E7F-4041-BA8E-E7A7AD204A91}" presName="bgRect" presStyleLbl="bgShp" presStyleIdx="4" presStyleCnt="5"/>
      <dgm:spPr/>
    </dgm:pt>
    <dgm:pt modelId="{034D683C-FBAB-4440-AAEF-899FF7003D91}" type="pres">
      <dgm:prSet presAssocID="{431523DA-8E7F-4041-BA8E-E7A7AD204A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木槌"/>
        </a:ext>
      </dgm:extLst>
    </dgm:pt>
    <dgm:pt modelId="{5BFACED4-5164-4ED6-A8C8-A19DDC995867}" type="pres">
      <dgm:prSet presAssocID="{431523DA-8E7F-4041-BA8E-E7A7AD204A91}" presName="spaceRect" presStyleCnt="0"/>
      <dgm:spPr/>
    </dgm:pt>
    <dgm:pt modelId="{2595CF94-7F5F-4FB0-BA1C-5D93DAED1FA6}" type="pres">
      <dgm:prSet presAssocID="{431523DA-8E7F-4041-BA8E-E7A7AD204A9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9BDFC2C-FB6E-40D8-9F07-0108B156ABBB}" srcId="{CE98D8EC-AF03-4F66-BD9A-2E0513C24BF7}" destId="{CE4857F3-1A82-4F9B-8459-A2DA79FA9EF0}" srcOrd="2" destOrd="0" parTransId="{BF03B8B4-24F7-489E-8803-9559AFE73DE5}" sibTransId="{1CC0FD2A-5443-41F2-AAD7-1B7D5A85EB3E}"/>
    <dgm:cxn modelId="{55E24351-219A-4FF6-B179-6244D7A5AA38}" type="presOf" srcId="{77D9DC48-D862-475A-B5C4-C0796413CC6E}" destId="{4184420F-5F75-4218-8A15-8001F6F063BA}" srcOrd="0" destOrd="0" presId="urn:microsoft.com/office/officeart/2018/2/layout/IconVerticalSolidList"/>
    <dgm:cxn modelId="{58A9F653-3C99-4ECD-8484-1E9455E296D2}" type="presOf" srcId="{A00511E6-D947-43C0-BC5C-FCF3A2C5D90E}" destId="{6122AD80-2082-4A57-B733-50E0D38FA70A}" srcOrd="0" destOrd="0" presId="urn:microsoft.com/office/officeart/2018/2/layout/IconVerticalSolidList"/>
    <dgm:cxn modelId="{740D1184-54CA-4103-91B9-4CE08543FC39}" type="presOf" srcId="{CE98D8EC-AF03-4F66-BD9A-2E0513C24BF7}" destId="{2A3EB252-95A8-4102-A83F-A5815E1281AE}" srcOrd="0" destOrd="0" presId="urn:microsoft.com/office/officeart/2018/2/layout/IconVerticalSolidList"/>
    <dgm:cxn modelId="{A9119988-2A7A-43A6-8086-25A919AE3242}" srcId="{CE98D8EC-AF03-4F66-BD9A-2E0513C24BF7}" destId="{A00511E6-D947-43C0-BC5C-FCF3A2C5D90E}" srcOrd="0" destOrd="0" parTransId="{E01CCEF4-2169-48CE-856B-A890D6513995}" sibTransId="{1C970116-41F7-40CC-8AE1-1B7C54529842}"/>
    <dgm:cxn modelId="{B4EC2DC4-1608-425D-8E18-418AA1A870A6}" type="presOf" srcId="{F20FBB23-9C62-4EC9-BE8A-FA50063BABB5}" destId="{568667A0-A4AF-49DB-B342-E5C20CA6ED78}" srcOrd="0" destOrd="0" presId="urn:microsoft.com/office/officeart/2018/2/layout/IconVerticalSolidList"/>
    <dgm:cxn modelId="{C553D4C7-B333-4F15-A031-A667F8290AC5}" type="presOf" srcId="{431523DA-8E7F-4041-BA8E-E7A7AD204A91}" destId="{2595CF94-7F5F-4FB0-BA1C-5D93DAED1FA6}" srcOrd="0" destOrd="0" presId="urn:microsoft.com/office/officeart/2018/2/layout/IconVerticalSolidList"/>
    <dgm:cxn modelId="{E302A2C8-4BDA-4A50-9F5A-E127A020BF54}" type="presOf" srcId="{CE4857F3-1A82-4F9B-8459-A2DA79FA9EF0}" destId="{045A699D-3F75-4A28-8D87-340CEE5338A8}" srcOrd="0" destOrd="0" presId="urn:microsoft.com/office/officeart/2018/2/layout/IconVerticalSolidList"/>
    <dgm:cxn modelId="{C777C4CE-8364-4583-A9D5-C61D39CD849B}" srcId="{CE98D8EC-AF03-4F66-BD9A-2E0513C24BF7}" destId="{77D9DC48-D862-475A-B5C4-C0796413CC6E}" srcOrd="3" destOrd="0" parTransId="{9E8C8BE5-9377-4A90-8E1F-20C7E2BDF9AA}" sibTransId="{E31DD773-1C00-4511-8E0C-302876D188D5}"/>
    <dgm:cxn modelId="{0012DBF6-F908-4BCC-BFBF-82D6D1D4E13A}" srcId="{CE98D8EC-AF03-4F66-BD9A-2E0513C24BF7}" destId="{431523DA-8E7F-4041-BA8E-E7A7AD204A91}" srcOrd="4" destOrd="0" parTransId="{FF8FD418-7502-4A80-9E6D-E93FDC1DF105}" sibTransId="{59EC369A-8D14-4CE6-8E0F-7553A852E17F}"/>
    <dgm:cxn modelId="{141FC3F7-DD89-41C3-88B4-223F0078FA54}" srcId="{CE98D8EC-AF03-4F66-BD9A-2E0513C24BF7}" destId="{F20FBB23-9C62-4EC9-BE8A-FA50063BABB5}" srcOrd="1" destOrd="0" parTransId="{D43B00F1-1658-45F6-93ED-B2016691E928}" sibTransId="{5BF8961D-0E25-439B-B008-20F839A51262}"/>
    <dgm:cxn modelId="{EFE4236D-6F1B-4C1F-B9B2-2050B5A58B67}" type="presParOf" srcId="{2A3EB252-95A8-4102-A83F-A5815E1281AE}" destId="{8BB365C6-DAAC-4951-B666-196C84EDB28B}" srcOrd="0" destOrd="0" presId="urn:microsoft.com/office/officeart/2018/2/layout/IconVerticalSolidList"/>
    <dgm:cxn modelId="{EAC0AD21-F2EB-4388-AE65-13AC5905C5F9}" type="presParOf" srcId="{8BB365C6-DAAC-4951-B666-196C84EDB28B}" destId="{CC26A5A3-F224-49BD-9216-A8EEADA642A8}" srcOrd="0" destOrd="0" presId="urn:microsoft.com/office/officeart/2018/2/layout/IconVerticalSolidList"/>
    <dgm:cxn modelId="{75B5722D-3241-4AD2-86E5-715E65AE13B1}" type="presParOf" srcId="{8BB365C6-DAAC-4951-B666-196C84EDB28B}" destId="{F52F5F4C-7A00-4F6F-9138-E524AA2CC101}" srcOrd="1" destOrd="0" presId="urn:microsoft.com/office/officeart/2018/2/layout/IconVerticalSolidList"/>
    <dgm:cxn modelId="{362B2A45-66C2-47FD-8117-91345B73BA0F}" type="presParOf" srcId="{8BB365C6-DAAC-4951-B666-196C84EDB28B}" destId="{166A1AD2-4467-4FC6-952D-7218F483F684}" srcOrd="2" destOrd="0" presId="urn:microsoft.com/office/officeart/2018/2/layout/IconVerticalSolidList"/>
    <dgm:cxn modelId="{06B690DE-6B6E-4AE0-AFC1-B15AD2F8EEA9}" type="presParOf" srcId="{8BB365C6-DAAC-4951-B666-196C84EDB28B}" destId="{6122AD80-2082-4A57-B733-50E0D38FA70A}" srcOrd="3" destOrd="0" presId="urn:microsoft.com/office/officeart/2018/2/layout/IconVerticalSolidList"/>
    <dgm:cxn modelId="{F9185DB9-79D3-4FCB-9B48-7DEB2110C9E2}" type="presParOf" srcId="{2A3EB252-95A8-4102-A83F-A5815E1281AE}" destId="{B4A2F2A6-6CA0-498D-8AE3-8AEECB11FA49}" srcOrd="1" destOrd="0" presId="urn:microsoft.com/office/officeart/2018/2/layout/IconVerticalSolidList"/>
    <dgm:cxn modelId="{A492B7E7-891E-4A72-B73F-7F66F3EAD904}" type="presParOf" srcId="{2A3EB252-95A8-4102-A83F-A5815E1281AE}" destId="{76A1BADB-6C9C-4468-A4CB-F8F14E0E8BAE}" srcOrd="2" destOrd="0" presId="urn:microsoft.com/office/officeart/2018/2/layout/IconVerticalSolidList"/>
    <dgm:cxn modelId="{8EFACB2E-75FC-4CC7-856E-E04365AC1483}" type="presParOf" srcId="{76A1BADB-6C9C-4468-A4CB-F8F14E0E8BAE}" destId="{2FAE0394-C0CD-4243-91B0-3E42AA2176B3}" srcOrd="0" destOrd="0" presId="urn:microsoft.com/office/officeart/2018/2/layout/IconVerticalSolidList"/>
    <dgm:cxn modelId="{5DB64C61-3F06-4C55-9B88-63675B4EDA0D}" type="presParOf" srcId="{76A1BADB-6C9C-4468-A4CB-F8F14E0E8BAE}" destId="{4ECF1A8E-BFD3-4448-B190-CF4EB044A639}" srcOrd="1" destOrd="0" presId="urn:microsoft.com/office/officeart/2018/2/layout/IconVerticalSolidList"/>
    <dgm:cxn modelId="{7D0D174E-1DB6-4409-8B3F-B7BCE0538C87}" type="presParOf" srcId="{76A1BADB-6C9C-4468-A4CB-F8F14E0E8BAE}" destId="{197A44CC-2143-463B-A6FC-9DF61A5D115B}" srcOrd="2" destOrd="0" presId="urn:microsoft.com/office/officeart/2018/2/layout/IconVerticalSolidList"/>
    <dgm:cxn modelId="{A157C92E-CF03-4C7F-9EE9-19DB582F1249}" type="presParOf" srcId="{76A1BADB-6C9C-4468-A4CB-F8F14E0E8BAE}" destId="{568667A0-A4AF-49DB-B342-E5C20CA6ED78}" srcOrd="3" destOrd="0" presId="urn:microsoft.com/office/officeart/2018/2/layout/IconVerticalSolidList"/>
    <dgm:cxn modelId="{CFB6B983-CEB4-44DB-AC1C-34FC7D8DFC24}" type="presParOf" srcId="{2A3EB252-95A8-4102-A83F-A5815E1281AE}" destId="{49EF8B95-ADB4-4D7E-B93C-7FD398A037A3}" srcOrd="3" destOrd="0" presId="urn:microsoft.com/office/officeart/2018/2/layout/IconVerticalSolidList"/>
    <dgm:cxn modelId="{2BC3D8FD-E322-4A04-B661-57CA6A823475}" type="presParOf" srcId="{2A3EB252-95A8-4102-A83F-A5815E1281AE}" destId="{23FA2DCD-B1DE-4B5E-8704-9ABC6F35E7F7}" srcOrd="4" destOrd="0" presId="urn:microsoft.com/office/officeart/2018/2/layout/IconVerticalSolidList"/>
    <dgm:cxn modelId="{6DC204B6-569C-4461-AB56-4CD84A432999}" type="presParOf" srcId="{23FA2DCD-B1DE-4B5E-8704-9ABC6F35E7F7}" destId="{3823E56C-7CDC-4751-A27C-004D3F872577}" srcOrd="0" destOrd="0" presId="urn:microsoft.com/office/officeart/2018/2/layout/IconVerticalSolidList"/>
    <dgm:cxn modelId="{E1FDD42F-6D59-4BB1-9B2D-CA63F2666B3F}" type="presParOf" srcId="{23FA2DCD-B1DE-4B5E-8704-9ABC6F35E7F7}" destId="{3F66B5FF-92E9-4425-9303-7E8F08E60DBA}" srcOrd="1" destOrd="0" presId="urn:microsoft.com/office/officeart/2018/2/layout/IconVerticalSolidList"/>
    <dgm:cxn modelId="{CD7E2FDE-742A-4BB4-AE2E-66C38BD3B00E}" type="presParOf" srcId="{23FA2DCD-B1DE-4B5E-8704-9ABC6F35E7F7}" destId="{64767F94-208C-4AAC-A152-A4B20882F0ED}" srcOrd="2" destOrd="0" presId="urn:microsoft.com/office/officeart/2018/2/layout/IconVerticalSolidList"/>
    <dgm:cxn modelId="{13D84F97-D7D0-43A1-B777-03BB2429CFC0}" type="presParOf" srcId="{23FA2DCD-B1DE-4B5E-8704-9ABC6F35E7F7}" destId="{045A699D-3F75-4A28-8D87-340CEE5338A8}" srcOrd="3" destOrd="0" presId="urn:microsoft.com/office/officeart/2018/2/layout/IconVerticalSolidList"/>
    <dgm:cxn modelId="{63BC1812-1F24-4600-9E19-6CA68336BDEF}" type="presParOf" srcId="{2A3EB252-95A8-4102-A83F-A5815E1281AE}" destId="{6644B627-78E2-4E10-B0C3-4DCEB4B86585}" srcOrd="5" destOrd="0" presId="urn:microsoft.com/office/officeart/2018/2/layout/IconVerticalSolidList"/>
    <dgm:cxn modelId="{BDEFE694-7A8A-494B-9259-40DAFDFFF414}" type="presParOf" srcId="{2A3EB252-95A8-4102-A83F-A5815E1281AE}" destId="{2A673E74-23F8-45D2-9093-4807351D0215}" srcOrd="6" destOrd="0" presId="urn:microsoft.com/office/officeart/2018/2/layout/IconVerticalSolidList"/>
    <dgm:cxn modelId="{447A7A95-E35C-4C6F-800E-7A31F935DAF2}" type="presParOf" srcId="{2A673E74-23F8-45D2-9093-4807351D0215}" destId="{3174D22A-054A-4C38-9462-0117B66CC205}" srcOrd="0" destOrd="0" presId="urn:microsoft.com/office/officeart/2018/2/layout/IconVerticalSolidList"/>
    <dgm:cxn modelId="{3D1274A2-DB35-4656-858E-CAB17FEFF54A}" type="presParOf" srcId="{2A673E74-23F8-45D2-9093-4807351D0215}" destId="{433CEDA0-DBBD-4682-B207-6F451D6409B4}" srcOrd="1" destOrd="0" presId="urn:microsoft.com/office/officeart/2018/2/layout/IconVerticalSolidList"/>
    <dgm:cxn modelId="{5B05145C-E34D-4461-8FAD-3D83CAA397A9}" type="presParOf" srcId="{2A673E74-23F8-45D2-9093-4807351D0215}" destId="{B1C89977-8D89-4B51-8F52-407243C301A9}" srcOrd="2" destOrd="0" presId="urn:microsoft.com/office/officeart/2018/2/layout/IconVerticalSolidList"/>
    <dgm:cxn modelId="{9E2B640C-47F9-4625-AB3F-9387C5BE434B}" type="presParOf" srcId="{2A673E74-23F8-45D2-9093-4807351D0215}" destId="{4184420F-5F75-4218-8A15-8001F6F063BA}" srcOrd="3" destOrd="0" presId="urn:microsoft.com/office/officeart/2018/2/layout/IconVerticalSolidList"/>
    <dgm:cxn modelId="{418917DD-BF5E-4ECF-BE6B-262DF603796A}" type="presParOf" srcId="{2A3EB252-95A8-4102-A83F-A5815E1281AE}" destId="{CA5F8001-1983-443F-B2A0-438BB95B3FDA}" srcOrd="7" destOrd="0" presId="urn:microsoft.com/office/officeart/2018/2/layout/IconVerticalSolidList"/>
    <dgm:cxn modelId="{AC36C0F3-9647-471C-9C51-DAB19FD808B6}" type="presParOf" srcId="{2A3EB252-95A8-4102-A83F-A5815E1281AE}" destId="{86B52A32-5870-499F-A763-7524D10F27AC}" srcOrd="8" destOrd="0" presId="urn:microsoft.com/office/officeart/2018/2/layout/IconVerticalSolidList"/>
    <dgm:cxn modelId="{8E51D58D-4124-4AC6-9120-49F284EBA86E}" type="presParOf" srcId="{86B52A32-5870-499F-A763-7524D10F27AC}" destId="{FE93CA4F-F8C9-4F2A-9AB1-3791608941FF}" srcOrd="0" destOrd="0" presId="urn:microsoft.com/office/officeart/2018/2/layout/IconVerticalSolidList"/>
    <dgm:cxn modelId="{AE5564D7-1A84-4284-A95E-7BBE22D06ECC}" type="presParOf" srcId="{86B52A32-5870-499F-A763-7524D10F27AC}" destId="{034D683C-FBAB-4440-AAEF-899FF7003D91}" srcOrd="1" destOrd="0" presId="urn:microsoft.com/office/officeart/2018/2/layout/IconVerticalSolidList"/>
    <dgm:cxn modelId="{8823AA23-AE4B-45BB-BFDC-78E2EA0B106A}" type="presParOf" srcId="{86B52A32-5870-499F-A763-7524D10F27AC}" destId="{5BFACED4-5164-4ED6-A8C8-A19DDC995867}" srcOrd="2" destOrd="0" presId="urn:microsoft.com/office/officeart/2018/2/layout/IconVerticalSolidList"/>
    <dgm:cxn modelId="{1C5E76F4-1973-4DE9-AC0F-260114E70CAD}" type="presParOf" srcId="{86B52A32-5870-499F-A763-7524D10F27AC}" destId="{2595CF94-7F5F-4FB0-BA1C-5D93DAED1F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7B8943-923A-4F42-A1D0-E265B9006A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FC26D9F-BA26-49FB-828F-B180BFCC93E9}">
      <dgm:prSet/>
      <dgm:spPr/>
      <dgm:t>
        <a:bodyPr/>
        <a:lstStyle/>
        <a:p>
          <a:pPr>
            <a:defRPr cap="all"/>
          </a:pPr>
          <a:r>
            <a:rPr lang="en-US"/>
            <a:t>Fun, engaging gameplay for all ages.</a:t>
          </a:r>
        </a:p>
      </dgm:t>
    </dgm:pt>
    <dgm:pt modelId="{5012BCE8-D73C-4AF6-8344-4551558C4EB1}" type="parTrans" cxnId="{7D924A84-681F-4BD5-8DD8-DB1CE62CCEBD}">
      <dgm:prSet/>
      <dgm:spPr/>
      <dgm:t>
        <a:bodyPr/>
        <a:lstStyle/>
        <a:p>
          <a:endParaRPr lang="en-US"/>
        </a:p>
      </dgm:t>
    </dgm:pt>
    <dgm:pt modelId="{64A2B51E-696A-4807-A881-A397111702B1}" type="sibTrans" cxnId="{7D924A84-681F-4BD5-8DD8-DB1CE62CCEBD}">
      <dgm:prSet/>
      <dgm:spPr/>
      <dgm:t>
        <a:bodyPr/>
        <a:lstStyle/>
        <a:p>
          <a:endParaRPr lang="en-US"/>
        </a:p>
      </dgm:t>
    </dgm:pt>
    <dgm:pt modelId="{FB3A2628-EE36-4A47-8855-C9944F3D3BE3}">
      <dgm:prSet/>
      <dgm:spPr/>
      <dgm:t>
        <a:bodyPr/>
        <a:lstStyle/>
        <a:p>
          <a:pPr>
            <a:defRPr cap="all"/>
          </a:pPr>
          <a:r>
            <a:rPr lang="en-US"/>
            <a:t>Strategic depth with special combinations and power-ups.</a:t>
          </a:r>
        </a:p>
      </dgm:t>
    </dgm:pt>
    <dgm:pt modelId="{C02C32A0-2E39-4CB8-A3F0-1EED72540D9B}" type="parTrans" cxnId="{973C5A5F-BA2D-4E92-97DF-1F7CEE9CB375}">
      <dgm:prSet/>
      <dgm:spPr/>
      <dgm:t>
        <a:bodyPr/>
        <a:lstStyle/>
        <a:p>
          <a:endParaRPr lang="en-US"/>
        </a:p>
      </dgm:t>
    </dgm:pt>
    <dgm:pt modelId="{116BB427-A316-4BE2-BB78-C735AD64A281}" type="sibTrans" cxnId="{973C5A5F-BA2D-4E92-97DF-1F7CEE9CB375}">
      <dgm:prSet/>
      <dgm:spPr/>
      <dgm:t>
        <a:bodyPr/>
        <a:lstStyle/>
        <a:p>
          <a:endParaRPr lang="en-US"/>
        </a:p>
      </dgm:t>
    </dgm:pt>
    <dgm:pt modelId="{01B64ADC-9E6D-42CC-9B50-1F23838E38ED}">
      <dgm:prSet/>
      <dgm:spPr/>
      <dgm:t>
        <a:bodyPr/>
        <a:lstStyle/>
        <a:p>
          <a:pPr>
            <a:defRPr cap="all"/>
          </a:pPr>
          <a:r>
            <a:rPr lang="en-US"/>
            <a:t>Replayability with new challenges and multiplayer options.</a:t>
          </a:r>
        </a:p>
      </dgm:t>
    </dgm:pt>
    <dgm:pt modelId="{BFE68511-9268-44D4-86C6-FFF69AF19EBD}" type="parTrans" cxnId="{E0844AA8-377D-4B2E-9404-6AE0CEA22779}">
      <dgm:prSet/>
      <dgm:spPr/>
      <dgm:t>
        <a:bodyPr/>
        <a:lstStyle/>
        <a:p>
          <a:endParaRPr lang="en-US"/>
        </a:p>
      </dgm:t>
    </dgm:pt>
    <dgm:pt modelId="{57F2F140-D246-4AD1-9B3D-9E85BF6C7665}" type="sibTrans" cxnId="{E0844AA8-377D-4B2E-9404-6AE0CEA22779}">
      <dgm:prSet/>
      <dgm:spPr/>
      <dgm:t>
        <a:bodyPr/>
        <a:lstStyle/>
        <a:p>
          <a:endParaRPr lang="en-US"/>
        </a:p>
      </dgm:t>
    </dgm:pt>
    <dgm:pt modelId="{0FB6D58D-36EC-4C0E-B32D-A98EDC41D98A}" type="pres">
      <dgm:prSet presAssocID="{407B8943-923A-4F42-A1D0-E265B9006AA9}" presName="root" presStyleCnt="0">
        <dgm:presLayoutVars>
          <dgm:dir/>
          <dgm:resizeHandles val="exact"/>
        </dgm:presLayoutVars>
      </dgm:prSet>
      <dgm:spPr/>
    </dgm:pt>
    <dgm:pt modelId="{7FDE7A86-BB4E-464B-B460-9768DE153B30}" type="pres">
      <dgm:prSet presAssocID="{AFC26D9F-BA26-49FB-828F-B180BFCC93E9}" presName="compNode" presStyleCnt="0"/>
      <dgm:spPr/>
    </dgm:pt>
    <dgm:pt modelId="{F54FBC91-20A8-446B-B4F6-4F5C91979445}" type="pres">
      <dgm:prSet presAssocID="{AFC26D9F-BA26-49FB-828F-B180BFCC93E9}" presName="iconBgRect" presStyleLbl="bgShp" presStyleIdx="0" presStyleCnt="3"/>
      <dgm:spPr/>
    </dgm:pt>
    <dgm:pt modelId="{516942C3-BC40-45F1-906E-4C923BFCC89C}" type="pres">
      <dgm:prSet presAssocID="{AFC26D9F-BA26-49FB-828F-B180BFCC93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ch ball"/>
        </a:ext>
      </dgm:extLst>
    </dgm:pt>
    <dgm:pt modelId="{CB988DE8-EC59-4421-8AA6-4B3F497A4679}" type="pres">
      <dgm:prSet presAssocID="{AFC26D9F-BA26-49FB-828F-B180BFCC93E9}" presName="spaceRect" presStyleCnt="0"/>
      <dgm:spPr/>
    </dgm:pt>
    <dgm:pt modelId="{0A0EBD5F-2554-4DE0-9410-78F3FD8A5083}" type="pres">
      <dgm:prSet presAssocID="{AFC26D9F-BA26-49FB-828F-B180BFCC93E9}" presName="textRect" presStyleLbl="revTx" presStyleIdx="0" presStyleCnt="3">
        <dgm:presLayoutVars>
          <dgm:chMax val="1"/>
          <dgm:chPref val="1"/>
        </dgm:presLayoutVars>
      </dgm:prSet>
      <dgm:spPr/>
    </dgm:pt>
    <dgm:pt modelId="{53269D5F-8525-43AF-965F-4620DABD3663}" type="pres">
      <dgm:prSet presAssocID="{64A2B51E-696A-4807-A881-A397111702B1}" presName="sibTrans" presStyleCnt="0"/>
      <dgm:spPr/>
    </dgm:pt>
    <dgm:pt modelId="{3AE5AF4F-3B6E-4D89-A5EB-00BAD1B17232}" type="pres">
      <dgm:prSet presAssocID="{FB3A2628-EE36-4A47-8855-C9944F3D3BE3}" presName="compNode" presStyleCnt="0"/>
      <dgm:spPr/>
    </dgm:pt>
    <dgm:pt modelId="{AFD1D8C4-04D9-4771-9948-096A2B400337}" type="pres">
      <dgm:prSet presAssocID="{FB3A2628-EE36-4A47-8855-C9944F3D3BE3}" presName="iconBgRect" presStyleLbl="bgShp" presStyleIdx="1" presStyleCnt="3"/>
      <dgm:spPr/>
    </dgm:pt>
    <dgm:pt modelId="{4EBA3510-2BE9-41D7-BE22-0E9A24243B83}" type="pres">
      <dgm:prSet presAssocID="{FB3A2628-EE36-4A47-8855-C9944F3D3B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迷宮"/>
        </a:ext>
      </dgm:extLst>
    </dgm:pt>
    <dgm:pt modelId="{1D9E9CC5-25BE-4A15-97AE-E6A46D20B878}" type="pres">
      <dgm:prSet presAssocID="{FB3A2628-EE36-4A47-8855-C9944F3D3BE3}" presName="spaceRect" presStyleCnt="0"/>
      <dgm:spPr/>
    </dgm:pt>
    <dgm:pt modelId="{9C95D5E6-B731-4919-AD2D-5F6145C9EAB0}" type="pres">
      <dgm:prSet presAssocID="{FB3A2628-EE36-4A47-8855-C9944F3D3BE3}" presName="textRect" presStyleLbl="revTx" presStyleIdx="1" presStyleCnt="3">
        <dgm:presLayoutVars>
          <dgm:chMax val="1"/>
          <dgm:chPref val="1"/>
        </dgm:presLayoutVars>
      </dgm:prSet>
      <dgm:spPr/>
    </dgm:pt>
    <dgm:pt modelId="{E00733A9-2EE1-4AD2-B039-CAF9B0BBC88E}" type="pres">
      <dgm:prSet presAssocID="{116BB427-A316-4BE2-BB78-C735AD64A281}" presName="sibTrans" presStyleCnt="0"/>
      <dgm:spPr/>
    </dgm:pt>
    <dgm:pt modelId="{A470969E-1352-47E3-A9AF-ECE321157BEE}" type="pres">
      <dgm:prSet presAssocID="{01B64ADC-9E6D-42CC-9B50-1F23838E38ED}" presName="compNode" presStyleCnt="0"/>
      <dgm:spPr/>
    </dgm:pt>
    <dgm:pt modelId="{46DA79DC-BA91-46EC-94E7-CF71C42C3496}" type="pres">
      <dgm:prSet presAssocID="{01B64ADC-9E6D-42CC-9B50-1F23838E38ED}" presName="iconBgRect" presStyleLbl="bgShp" presStyleIdx="2" presStyleCnt="3"/>
      <dgm:spPr/>
    </dgm:pt>
    <dgm:pt modelId="{64505FED-8E45-4451-B7A6-CE62385E6424}" type="pres">
      <dgm:prSet presAssocID="{01B64ADC-9E6D-42CC-9B50-1F23838E38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ider Web"/>
        </a:ext>
      </dgm:extLst>
    </dgm:pt>
    <dgm:pt modelId="{125D7A2C-4C28-494E-AEBB-CE7384CC10D3}" type="pres">
      <dgm:prSet presAssocID="{01B64ADC-9E6D-42CC-9B50-1F23838E38ED}" presName="spaceRect" presStyleCnt="0"/>
      <dgm:spPr/>
    </dgm:pt>
    <dgm:pt modelId="{F94B124B-EBB8-4B3F-8558-DB84FA9E14A2}" type="pres">
      <dgm:prSet presAssocID="{01B64ADC-9E6D-42CC-9B50-1F23838E38E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BC1FF19-00AA-4468-A44A-2C01446FE547}" type="presOf" srcId="{01B64ADC-9E6D-42CC-9B50-1F23838E38ED}" destId="{F94B124B-EBB8-4B3F-8558-DB84FA9E14A2}" srcOrd="0" destOrd="0" presId="urn:microsoft.com/office/officeart/2018/5/layout/IconCircleLabelList"/>
    <dgm:cxn modelId="{973C5A5F-BA2D-4E92-97DF-1F7CEE9CB375}" srcId="{407B8943-923A-4F42-A1D0-E265B9006AA9}" destId="{FB3A2628-EE36-4A47-8855-C9944F3D3BE3}" srcOrd="1" destOrd="0" parTransId="{C02C32A0-2E39-4CB8-A3F0-1EED72540D9B}" sibTransId="{116BB427-A316-4BE2-BB78-C735AD64A281}"/>
    <dgm:cxn modelId="{15923572-B63A-4D8C-81A3-80BE0EFE6A40}" type="presOf" srcId="{AFC26D9F-BA26-49FB-828F-B180BFCC93E9}" destId="{0A0EBD5F-2554-4DE0-9410-78F3FD8A5083}" srcOrd="0" destOrd="0" presId="urn:microsoft.com/office/officeart/2018/5/layout/IconCircleLabelList"/>
    <dgm:cxn modelId="{7D924A84-681F-4BD5-8DD8-DB1CE62CCEBD}" srcId="{407B8943-923A-4F42-A1D0-E265B9006AA9}" destId="{AFC26D9F-BA26-49FB-828F-B180BFCC93E9}" srcOrd="0" destOrd="0" parTransId="{5012BCE8-D73C-4AF6-8344-4551558C4EB1}" sibTransId="{64A2B51E-696A-4807-A881-A397111702B1}"/>
    <dgm:cxn modelId="{E0844AA8-377D-4B2E-9404-6AE0CEA22779}" srcId="{407B8943-923A-4F42-A1D0-E265B9006AA9}" destId="{01B64ADC-9E6D-42CC-9B50-1F23838E38ED}" srcOrd="2" destOrd="0" parTransId="{BFE68511-9268-44D4-86C6-FFF69AF19EBD}" sibTransId="{57F2F140-D246-4AD1-9B3D-9E85BF6C7665}"/>
    <dgm:cxn modelId="{F338E3B6-B891-4276-9991-D114736BA7F9}" type="presOf" srcId="{FB3A2628-EE36-4A47-8855-C9944F3D3BE3}" destId="{9C95D5E6-B731-4919-AD2D-5F6145C9EAB0}" srcOrd="0" destOrd="0" presId="urn:microsoft.com/office/officeart/2018/5/layout/IconCircleLabelList"/>
    <dgm:cxn modelId="{FC573EBE-71B2-4472-99B9-E1C637B735F7}" type="presOf" srcId="{407B8943-923A-4F42-A1D0-E265B9006AA9}" destId="{0FB6D58D-36EC-4C0E-B32D-A98EDC41D98A}" srcOrd="0" destOrd="0" presId="urn:microsoft.com/office/officeart/2018/5/layout/IconCircleLabelList"/>
    <dgm:cxn modelId="{8996E923-02E5-4C15-9BC6-7161C52301AC}" type="presParOf" srcId="{0FB6D58D-36EC-4C0E-B32D-A98EDC41D98A}" destId="{7FDE7A86-BB4E-464B-B460-9768DE153B30}" srcOrd="0" destOrd="0" presId="urn:microsoft.com/office/officeart/2018/5/layout/IconCircleLabelList"/>
    <dgm:cxn modelId="{9233E29D-91C3-45EE-8110-E52A1685CD46}" type="presParOf" srcId="{7FDE7A86-BB4E-464B-B460-9768DE153B30}" destId="{F54FBC91-20A8-446B-B4F6-4F5C91979445}" srcOrd="0" destOrd="0" presId="urn:microsoft.com/office/officeart/2018/5/layout/IconCircleLabelList"/>
    <dgm:cxn modelId="{0FB01919-E08A-4D10-A5A1-6B31482169C9}" type="presParOf" srcId="{7FDE7A86-BB4E-464B-B460-9768DE153B30}" destId="{516942C3-BC40-45F1-906E-4C923BFCC89C}" srcOrd="1" destOrd="0" presId="urn:microsoft.com/office/officeart/2018/5/layout/IconCircleLabelList"/>
    <dgm:cxn modelId="{1076B09D-CA0F-40D5-AC8F-63B7D08BD2D9}" type="presParOf" srcId="{7FDE7A86-BB4E-464B-B460-9768DE153B30}" destId="{CB988DE8-EC59-4421-8AA6-4B3F497A4679}" srcOrd="2" destOrd="0" presId="urn:microsoft.com/office/officeart/2018/5/layout/IconCircleLabelList"/>
    <dgm:cxn modelId="{4E68609D-AB26-4B7E-9DC4-4C97248981AA}" type="presParOf" srcId="{7FDE7A86-BB4E-464B-B460-9768DE153B30}" destId="{0A0EBD5F-2554-4DE0-9410-78F3FD8A5083}" srcOrd="3" destOrd="0" presId="urn:microsoft.com/office/officeart/2018/5/layout/IconCircleLabelList"/>
    <dgm:cxn modelId="{5E4EFB4F-A5B7-4981-8018-9757BB6D313E}" type="presParOf" srcId="{0FB6D58D-36EC-4C0E-B32D-A98EDC41D98A}" destId="{53269D5F-8525-43AF-965F-4620DABD3663}" srcOrd="1" destOrd="0" presId="urn:microsoft.com/office/officeart/2018/5/layout/IconCircleLabelList"/>
    <dgm:cxn modelId="{70971655-31B2-488A-B063-A7F5E2D5344D}" type="presParOf" srcId="{0FB6D58D-36EC-4C0E-B32D-A98EDC41D98A}" destId="{3AE5AF4F-3B6E-4D89-A5EB-00BAD1B17232}" srcOrd="2" destOrd="0" presId="urn:microsoft.com/office/officeart/2018/5/layout/IconCircleLabelList"/>
    <dgm:cxn modelId="{286298BD-C795-4081-A737-5F5C591898BE}" type="presParOf" srcId="{3AE5AF4F-3B6E-4D89-A5EB-00BAD1B17232}" destId="{AFD1D8C4-04D9-4771-9948-096A2B400337}" srcOrd="0" destOrd="0" presId="urn:microsoft.com/office/officeart/2018/5/layout/IconCircleLabelList"/>
    <dgm:cxn modelId="{DB8403D3-2456-4056-BFC7-B3A55FD306E3}" type="presParOf" srcId="{3AE5AF4F-3B6E-4D89-A5EB-00BAD1B17232}" destId="{4EBA3510-2BE9-41D7-BE22-0E9A24243B83}" srcOrd="1" destOrd="0" presId="urn:microsoft.com/office/officeart/2018/5/layout/IconCircleLabelList"/>
    <dgm:cxn modelId="{AFD5A753-BA37-4204-A4C2-77AA882AB794}" type="presParOf" srcId="{3AE5AF4F-3B6E-4D89-A5EB-00BAD1B17232}" destId="{1D9E9CC5-25BE-4A15-97AE-E6A46D20B878}" srcOrd="2" destOrd="0" presId="urn:microsoft.com/office/officeart/2018/5/layout/IconCircleLabelList"/>
    <dgm:cxn modelId="{CC6A22CA-AFA5-4856-B05F-E4770F010DA2}" type="presParOf" srcId="{3AE5AF4F-3B6E-4D89-A5EB-00BAD1B17232}" destId="{9C95D5E6-B731-4919-AD2D-5F6145C9EAB0}" srcOrd="3" destOrd="0" presId="urn:microsoft.com/office/officeart/2018/5/layout/IconCircleLabelList"/>
    <dgm:cxn modelId="{D479C7C6-E402-4E24-A80E-E7E2FF2B46EF}" type="presParOf" srcId="{0FB6D58D-36EC-4C0E-B32D-A98EDC41D98A}" destId="{E00733A9-2EE1-4AD2-B039-CAF9B0BBC88E}" srcOrd="3" destOrd="0" presId="urn:microsoft.com/office/officeart/2018/5/layout/IconCircleLabelList"/>
    <dgm:cxn modelId="{1B1B57F7-3846-4685-A64C-DC53D96ED1BC}" type="presParOf" srcId="{0FB6D58D-36EC-4C0E-B32D-A98EDC41D98A}" destId="{A470969E-1352-47E3-A9AF-ECE321157BEE}" srcOrd="4" destOrd="0" presId="urn:microsoft.com/office/officeart/2018/5/layout/IconCircleLabelList"/>
    <dgm:cxn modelId="{766D32F7-2752-4171-B0CE-B53632C4435A}" type="presParOf" srcId="{A470969E-1352-47E3-A9AF-ECE321157BEE}" destId="{46DA79DC-BA91-46EC-94E7-CF71C42C3496}" srcOrd="0" destOrd="0" presId="urn:microsoft.com/office/officeart/2018/5/layout/IconCircleLabelList"/>
    <dgm:cxn modelId="{06AD787F-3EB5-4638-9E77-1A177B6C72B5}" type="presParOf" srcId="{A470969E-1352-47E3-A9AF-ECE321157BEE}" destId="{64505FED-8E45-4451-B7A6-CE62385E6424}" srcOrd="1" destOrd="0" presId="urn:microsoft.com/office/officeart/2018/5/layout/IconCircleLabelList"/>
    <dgm:cxn modelId="{C7071E12-D2DD-434F-8467-94BCF201A017}" type="presParOf" srcId="{A470969E-1352-47E3-A9AF-ECE321157BEE}" destId="{125D7A2C-4C28-494E-AEBB-CE7384CC10D3}" srcOrd="2" destOrd="0" presId="urn:microsoft.com/office/officeart/2018/5/layout/IconCircleLabelList"/>
    <dgm:cxn modelId="{1A10780F-894C-459F-9AEB-2F55D6CD90D1}" type="presParOf" srcId="{A470969E-1352-47E3-A9AF-ECE321157BEE}" destId="{F94B124B-EBB8-4B3F-8558-DB84FA9E14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6A5A3-F224-49BD-9216-A8EEADA642A8}">
      <dsp:nvSpPr>
        <dsp:cNvPr id="0" name=""/>
        <dsp:cNvSpPr/>
      </dsp:nvSpPr>
      <dsp:spPr>
        <a:xfrm>
          <a:off x="0" y="0"/>
          <a:ext cx="4683949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F5F4C-7A00-4F6F-9138-E524AA2CC101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2AD80-2082-4A57-B733-50E0D38FA70A}">
      <dsp:nvSpPr>
        <dsp:cNvPr id="0" name=""/>
        <dsp:cNvSpPr/>
      </dsp:nvSpPr>
      <dsp:spPr>
        <a:xfrm>
          <a:off x="1074268" y="4366"/>
          <a:ext cx="3609680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工作坊內容</a:t>
          </a:r>
          <a:endParaRPr lang="en-US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074268" y="4366"/>
        <a:ext cx="3609680" cy="930102"/>
      </dsp:txXfrm>
    </dsp:sp>
    <dsp:sp modelId="{2FAE0394-C0CD-4243-91B0-3E42AA2176B3}">
      <dsp:nvSpPr>
        <dsp:cNvPr id="0" name=""/>
        <dsp:cNvSpPr/>
      </dsp:nvSpPr>
      <dsp:spPr>
        <a:xfrm>
          <a:off x="0" y="1166994"/>
          <a:ext cx="4683949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F1A8E-BFD3-4448-B190-CF4EB044A639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667A0-A4AF-49DB-B342-E5C20CA6ED78}">
      <dsp:nvSpPr>
        <dsp:cNvPr id="0" name=""/>
        <dsp:cNvSpPr/>
      </dsp:nvSpPr>
      <dsp:spPr>
        <a:xfrm>
          <a:off x="1074268" y="1166994"/>
          <a:ext cx="3609680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solidFill>
                <a:srgbClr val="373A3C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遊戲發想</a:t>
          </a:r>
          <a:endParaRPr lang="en-US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074268" y="1166994"/>
        <a:ext cx="3609680" cy="930102"/>
      </dsp:txXfrm>
    </dsp:sp>
    <dsp:sp modelId="{3823E56C-7CDC-4751-A27C-004D3F872577}">
      <dsp:nvSpPr>
        <dsp:cNvPr id="0" name=""/>
        <dsp:cNvSpPr/>
      </dsp:nvSpPr>
      <dsp:spPr>
        <a:xfrm>
          <a:off x="0" y="2329622"/>
          <a:ext cx="4683949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6B5FF-92E9-4425-9303-7E8F08E60DBA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A699D-3F75-4A28-8D87-340CEE5338A8}">
      <dsp:nvSpPr>
        <dsp:cNvPr id="0" name=""/>
        <dsp:cNvSpPr/>
      </dsp:nvSpPr>
      <dsp:spPr>
        <a:xfrm>
          <a:off x="1074268" y="2329622"/>
          <a:ext cx="3609680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遊戲畫面與介紹</a:t>
          </a:r>
          <a:endParaRPr lang="en-US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074268" y="2329622"/>
        <a:ext cx="3609680" cy="930102"/>
      </dsp:txXfrm>
    </dsp:sp>
    <dsp:sp modelId="{3174D22A-054A-4C38-9462-0117B66CC205}">
      <dsp:nvSpPr>
        <dsp:cNvPr id="0" name=""/>
        <dsp:cNvSpPr/>
      </dsp:nvSpPr>
      <dsp:spPr>
        <a:xfrm>
          <a:off x="0" y="3492250"/>
          <a:ext cx="4683949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CEDA0-DBBD-4682-B207-6F451D6409B4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84420F-5F75-4218-8A15-8001F6F063BA}">
      <dsp:nvSpPr>
        <dsp:cNvPr id="0" name=""/>
        <dsp:cNvSpPr/>
      </dsp:nvSpPr>
      <dsp:spPr>
        <a:xfrm>
          <a:off x="1074268" y="3492250"/>
          <a:ext cx="3609680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AI</a:t>
          </a:r>
          <a:r>
            <a:rPr lang="zh-TW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協作</a:t>
          </a:r>
          <a:endParaRPr lang="en-US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074268" y="3492250"/>
        <a:ext cx="3609680" cy="930102"/>
      </dsp:txXfrm>
    </dsp:sp>
    <dsp:sp modelId="{FE93CA4F-F8C9-4F2A-9AB1-3791608941FF}">
      <dsp:nvSpPr>
        <dsp:cNvPr id="0" name=""/>
        <dsp:cNvSpPr/>
      </dsp:nvSpPr>
      <dsp:spPr>
        <a:xfrm>
          <a:off x="0" y="4654878"/>
          <a:ext cx="4683949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D683C-FBAB-4440-AAEF-899FF7003D91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5CF94-7F5F-4FB0-BA1C-5D93DAED1FA6}">
      <dsp:nvSpPr>
        <dsp:cNvPr id="0" name=""/>
        <dsp:cNvSpPr/>
      </dsp:nvSpPr>
      <dsp:spPr>
        <a:xfrm>
          <a:off x="1074268" y="4654878"/>
          <a:ext cx="3609680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UML</a:t>
          </a:r>
          <a:endParaRPr lang="en-US" sz="1900" kern="1200" dirty="0"/>
        </a:p>
      </dsp:txBody>
      <dsp:txXfrm>
        <a:off x="1074268" y="4654878"/>
        <a:ext cx="3609680" cy="930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FBC91-20A8-446B-B4F6-4F5C91979445}">
      <dsp:nvSpPr>
        <dsp:cNvPr id="0" name=""/>
        <dsp:cNvSpPr/>
      </dsp:nvSpPr>
      <dsp:spPr>
        <a:xfrm>
          <a:off x="530099" y="893169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942C3-BC40-45F1-906E-4C923BFCC89C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EBD5F-2554-4DE0-9410-78F3FD8A5083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Fun, engaging gameplay for all ages.</a:t>
          </a:r>
        </a:p>
      </dsp:txBody>
      <dsp:txXfrm>
        <a:off x="80381" y="2738169"/>
        <a:ext cx="2306250" cy="720000"/>
      </dsp:txXfrm>
    </dsp:sp>
    <dsp:sp modelId="{AFD1D8C4-04D9-4771-9948-096A2B400337}">
      <dsp:nvSpPr>
        <dsp:cNvPr id="0" name=""/>
        <dsp:cNvSpPr/>
      </dsp:nvSpPr>
      <dsp:spPr>
        <a:xfrm>
          <a:off x="3239943" y="893169"/>
          <a:ext cx="1406812" cy="1406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3510-2BE9-41D7-BE22-0E9A24243B83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5D5E6-B731-4919-AD2D-5F6145C9EAB0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Strategic depth with special combinations and power-ups.</a:t>
          </a:r>
        </a:p>
      </dsp:txBody>
      <dsp:txXfrm>
        <a:off x="2790224" y="2738169"/>
        <a:ext cx="2306250" cy="720000"/>
      </dsp:txXfrm>
    </dsp:sp>
    <dsp:sp modelId="{46DA79DC-BA91-46EC-94E7-CF71C42C3496}">
      <dsp:nvSpPr>
        <dsp:cNvPr id="0" name=""/>
        <dsp:cNvSpPr/>
      </dsp:nvSpPr>
      <dsp:spPr>
        <a:xfrm>
          <a:off x="5949787" y="893169"/>
          <a:ext cx="1406812" cy="1406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05FED-8E45-4451-B7A6-CE62385E6424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B124B-EBB8-4B3F-8558-DB84FA9E14A2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Replayability with new challenges and multiplayer options.</a:t>
          </a:r>
        </a:p>
      </dsp:txBody>
      <dsp:txXfrm>
        <a:off x="5500068" y="2738169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Dgw5rLekoY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A2192-76DF-60A8-EF30-A486A42D3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12536" r="1253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8673" y="2092181"/>
            <a:ext cx="7346728" cy="2220775"/>
          </a:xfrm>
        </p:spPr>
        <p:txBody>
          <a:bodyPr>
            <a:normAutofit/>
          </a:bodyPr>
          <a:lstStyle/>
          <a:p>
            <a:r>
              <a:rPr lang="en-US" altLang="zh-TW" sz="6000" dirty="0" err="1">
                <a:solidFill>
                  <a:srgbClr val="FFFFFF"/>
                </a:solidFill>
              </a:rPr>
              <a:t>Pygame</a:t>
            </a:r>
            <a:r>
              <a:rPr lang="zh-TW" altLang="en-US" sz="6000" dirty="0">
                <a:solidFill>
                  <a:srgbClr val="FFFFFF"/>
                </a:solidFill>
              </a:rPr>
              <a:t> </a:t>
            </a:r>
            <a:r>
              <a:rPr lang="en-US" altLang="zh-TW" sz="6000" dirty="0">
                <a:solidFill>
                  <a:srgbClr val="FFFFFF"/>
                </a:solidFill>
              </a:rPr>
              <a:t>Final</a:t>
            </a:r>
            <a:r>
              <a:rPr lang="zh-TW" altLang="en-US" sz="6000" dirty="0">
                <a:solidFill>
                  <a:srgbClr val="FFFFFF"/>
                </a:solidFill>
              </a:rPr>
              <a:t> </a:t>
            </a:r>
            <a:r>
              <a:rPr lang="en-US" altLang="zh-TW" sz="6000" dirty="0">
                <a:solidFill>
                  <a:srgbClr val="FFFFFF"/>
                </a:solidFill>
              </a:rPr>
              <a:t>Project</a:t>
            </a:r>
            <a:br>
              <a:rPr lang="en-US" altLang="zh-TW" sz="6000" dirty="0">
                <a:solidFill>
                  <a:srgbClr val="FFFFFF"/>
                </a:solidFill>
              </a:rPr>
            </a:br>
            <a:r>
              <a:rPr lang="zh-TW" altLang="en-US" sz="6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無殼蝸牛向錢衝</a:t>
            </a:r>
            <a:endParaRPr lang="en-US" sz="6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492" y="4952135"/>
            <a:ext cx="7346728" cy="1155462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</a:rPr>
              <a:t>N96134140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張辰瑋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672EC-3446-3D64-A773-67C5AA10C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423CE7-BA24-3DE9-1F84-99EEFF076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322A33E-67E4-025C-FABB-88F1FE400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2309-31FD-52E3-E5BA-3B244196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solidFill>
                  <a:srgbClr val="FFFFFF"/>
                </a:solidFill>
              </a:rPr>
              <a:t>Match</a:t>
            </a:r>
            <a:r>
              <a:rPr lang="zh-TW" altLang="en-US" sz="4400" dirty="0">
                <a:solidFill>
                  <a:srgbClr val="FFFFFF"/>
                </a:solidFill>
              </a:rPr>
              <a:t> </a:t>
            </a:r>
            <a:r>
              <a:rPr lang="en-US" altLang="zh-TW" sz="4400" dirty="0">
                <a:solidFill>
                  <a:srgbClr val="FFFFFF"/>
                </a:solidFill>
              </a:rPr>
              <a:t>4</a:t>
            </a:r>
            <a:r>
              <a:rPr lang="zh-TW" altLang="en-US" sz="4400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6888538-09E8-E1AD-0967-BDA5423AC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66F9386A-B5E2-B193-93E9-9E632B706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5338" y="717529"/>
            <a:ext cx="5180012" cy="5334043"/>
          </a:xfr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504DBA-07C1-0A18-CD3F-DBDD1131B790}"/>
              </a:ext>
            </a:extLst>
          </p:cNvPr>
          <p:cNvSpPr/>
          <p:nvPr/>
        </p:nvSpPr>
        <p:spPr>
          <a:xfrm>
            <a:off x="4064000" y="1631950"/>
            <a:ext cx="1511300" cy="723900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8D52E8-A0B7-7442-BA02-47A0B9B25D55}"/>
              </a:ext>
            </a:extLst>
          </p:cNvPr>
          <p:cNvSpPr/>
          <p:nvPr/>
        </p:nvSpPr>
        <p:spPr>
          <a:xfrm>
            <a:off x="4819650" y="1631950"/>
            <a:ext cx="376361" cy="720736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11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AF35A-24B5-CEF5-9A49-ABC7831F6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105337-30C8-F606-AA0E-532DD98CA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8FF6B6-0858-92F6-7DB0-6CE821579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59C94-51B6-67CB-E132-D5EF9070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solidFill>
                  <a:srgbClr val="FFFFFF"/>
                </a:solidFill>
              </a:rPr>
              <a:t>Match</a:t>
            </a:r>
            <a:r>
              <a:rPr lang="zh-TW" altLang="en-US" sz="4400" dirty="0">
                <a:solidFill>
                  <a:srgbClr val="FFFFFF"/>
                </a:solidFill>
              </a:rPr>
              <a:t> </a:t>
            </a:r>
            <a:r>
              <a:rPr lang="en-US" altLang="zh-TW" sz="4400" dirty="0">
                <a:solidFill>
                  <a:srgbClr val="FFFFFF"/>
                </a:solidFill>
              </a:rPr>
              <a:t>5</a:t>
            </a:r>
            <a:r>
              <a:rPr lang="zh-TW" altLang="en-US" sz="4400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AA57CAC-83C1-300A-A00F-2F974FCEE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2FAFD95-2795-E8AC-B0D4-C218C95C5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5338" y="717529"/>
            <a:ext cx="5180012" cy="5334043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56B843D-957A-0974-6625-C657F3EC7BED}"/>
              </a:ext>
            </a:extLst>
          </p:cNvPr>
          <p:cNvSpPr/>
          <p:nvPr/>
        </p:nvSpPr>
        <p:spPr>
          <a:xfrm>
            <a:off x="7029449" y="1631950"/>
            <a:ext cx="755651" cy="1847850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81BB38-62D9-8F91-61FF-D8580FD51D42}"/>
              </a:ext>
            </a:extLst>
          </p:cNvPr>
          <p:cNvSpPr/>
          <p:nvPr/>
        </p:nvSpPr>
        <p:spPr>
          <a:xfrm>
            <a:off x="4053775" y="2384414"/>
            <a:ext cx="1511300" cy="1095386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14E084-5333-EC5C-69DA-AC8A1963959A}"/>
              </a:ext>
            </a:extLst>
          </p:cNvPr>
          <p:cNvSpPr/>
          <p:nvPr/>
        </p:nvSpPr>
        <p:spPr>
          <a:xfrm>
            <a:off x="4848842" y="2384414"/>
            <a:ext cx="716233" cy="384186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6D20BC-5825-CEC6-7472-BD0F77808ED5}"/>
              </a:ext>
            </a:extLst>
          </p:cNvPr>
          <p:cNvSpPr/>
          <p:nvPr/>
        </p:nvSpPr>
        <p:spPr>
          <a:xfrm>
            <a:off x="7068867" y="2355850"/>
            <a:ext cx="716233" cy="384186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833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" y="591344"/>
            <a:ext cx="3304794" cy="4083433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3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介面資訊</a:t>
            </a:r>
            <a:r>
              <a:rPr lang="en-US" altLang="zh-TW" sz="3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sz="3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當前關卡</a:t>
            </a:r>
            <a:b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目標分數</a:t>
            </a:r>
            <a:b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你目前分數</a:t>
            </a:r>
            <a:b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剩餘時間</a:t>
            </a:r>
            <a:b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已消去數量</a:t>
            </a:r>
            <a:endParaRPr lang="en-US" sz="3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AA1E32-9546-8899-5F3B-9EE5B0D6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80" y="422116"/>
            <a:ext cx="5663266" cy="58445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BA5C7-1AC6-2381-3ADF-7075A4D9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7805E1D-76EE-A791-D18C-7211A1CBE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D0E368-7549-AB36-A581-16E7EF85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64F59-BFF6-5102-FDCF-06C72F4A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" y="591344"/>
            <a:ext cx="3304794" cy="4083433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3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抽牌機制</a:t>
            </a:r>
            <a:r>
              <a:rPr lang="en-US" altLang="zh-TW" sz="3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sz="3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關卡與關卡之間讓玩家抽牌決定加減分，增加遊戲變化性</a:t>
            </a:r>
            <a:endParaRPr lang="en-US" sz="3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1BCDD812-83CB-5287-BFD9-AB789867C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69F1D1-77C9-5C5D-3091-55D67818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548" y="532160"/>
            <a:ext cx="5601999" cy="579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9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Slide 2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dirty="0"/>
          </a:p>
          <a:p>
            <a:r>
              <a:rPr dirty="0"/>
              <a:t>Time-based bonus:</a:t>
            </a:r>
          </a:p>
          <a:p>
            <a:pPr lvl="1"/>
            <a:r>
              <a:rPr dirty="0"/>
              <a:t>Extra points for completing levels quickly.</a:t>
            </a:r>
          </a:p>
          <a:p>
            <a:r>
              <a:rPr dirty="0"/>
              <a:t>Level completion rewards:</a:t>
            </a:r>
          </a:p>
          <a:p>
            <a:pPr lvl="1"/>
            <a:r>
              <a:rPr dirty="0"/>
              <a:t>Earn stars for performance:</a:t>
            </a:r>
          </a:p>
          <a:p>
            <a:pPr lvl="2"/>
            <a:r>
              <a:rPr dirty="0"/>
              <a:t>1 star: Minimum points.</a:t>
            </a:r>
          </a:p>
          <a:p>
            <a:pPr lvl="2"/>
            <a:r>
              <a:rPr dirty="0"/>
              <a:t>2 stars: Exceeds target.</a:t>
            </a:r>
          </a:p>
          <a:p>
            <a:pPr lvl="2"/>
            <a:r>
              <a:t>3 stars: Outstanding performance.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C75C1-E00C-DDF2-7DA4-816120D1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0D7E5E-6658-44A1-DB89-7B3062C2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FD25AE-3E7A-E7CB-2A95-045BAAC13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99516-CFAF-C6FB-E5B5-855AB93A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UML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A5BCA85-B1CC-86DA-F95D-EDC65E9F0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5D2AAB-0DCB-73DE-1A54-A3F2FE65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25451" y="928004"/>
            <a:ext cx="5989088" cy="4798852"/>
          </a:xfrm>
          <a:prstGeom prst="rect">
            <a:avLst/>
          </a:prstGeom>
        </p:spPr>
      </p:pic>
      <p:sp>
        <p:nvSpPr>
          <p:cNvPr id="9" name="文字方塊 8">
            <a:hlinkClick r:id="rId3"/>
            <a:extLst>
              <a:ext uri="{FF2B5EF4-FFF2-40B4-BE49-F238E27FC236}">
                <a16:creationId xmlns:a16="http://schemas.microsoft.com/office/drawing/2014/main" id="{2AD62D23-CA7A-0E1B-2485-E02B28CB5231}"/>
              </a:ext>
            </a:extLst>
          </p:cNvPr>
          <p:cNvSpPr txBox="1"/>
          <p:nvPr/>
        </p:nvSpPr>
        <p:spPr>
          <a:xfrm>
            <a:off x="3805382" y="5948218"/>
            <a:ext cx="234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YouTube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379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55C7A7-C32C-378E-CF3C-623B5DA48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702667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1946" y="148929"/>
            <a:ext cx="4920107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273" y="1380754"/>
            <a:ext cx="4171453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interest!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1870589" y="6170"/>
            <a:ext cx="5112196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0746" y="5310973"/>
            <a:ext cx="529461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18" y="637437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7000" dirty="0"/>
              <a:t>Outline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1F37F5-84E1-E78E-9493-0BCB45274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909680"/>
              </p:ext>
            </p:extLst>
          </p:nvPr>
        </p:nvGraphicFramePr>
        <p:xfrm>
          <a:off x="3821804" y="1132114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工作坊</a:t>
            </a:r>
            <a:endParaRPr lang="en-US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06B64E4-B55D-BA47-8145-BE820D90F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145995"/>
              </p:ext>
            </p:extLst>
          </p:nvPr>
        </p:nvGraphicFramePr>
        <p:xfrm>
          <a:off x="2981435" y="480390"/>
          <a:ext cx="6074226" cy="589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149">
                  <a:extLst>
                    <a:ext uri="{9D8B030D-6E8A-4147-A177-3AD203B41FA5}">
                      <a16:colId xmlns:a16="http://schemas.microsoft.com/office/drawing/2014/main" val="1316109842"/>
                    </a:ext>
                  </a:extLst>
                </a:gridCol>
                <a:gridCol w="736839">
                  <a:extLst>
                    <a:ext uri="{9D8B030D-6E8A-4147-A177-3AD203B41FA5}">
                      <a16:colId xmlns:a16="http://schemas.microsoft.com/office/drawing/2014/main" val="1935809622"/>
                    </a:ext>
                  </a:extLst>
                </a:gridCol>
                <a:gridCol w="680994">
                  <a:extLst>
                    <a:ext uri="{9D8B030D-6E8A-4147-A177-3AD203B41FA5}">
                      <a16:colId xmlns:a16="http://schemas.microsoft.com/office/drawing/2014/main" val="1363914546"/>
                    </a:ext>
                  </a:extLst>
                </a:gridCol>
                <a:gridCol w="680994">
                  <a:extLst>
                    <a:ext uri="{9D8B030D-6E8A-4147-A177-3AD203B41FA5}">
                      <a16:colId xmlns:a16="http://schemas.microsoft.com/office/drawing/2014/main" val="1880988986"/>
                    </a:ext>
                  </a:extLst>
                </a:gridCol>
                <a:gridCol w="680994">
                  <a:extLst>
                    <a:ext uri="{9D8B030D-6E8A-4147-A177-3AD203B41FA5}">
                      <a16:colId xmlns:a16="http://schemas.microsoft.com/office/drawing/2014/main" val="4193012307"/>
                    </a:ext>
                  </a:extLst>
                </a:gridCol>
                <a:gridCol w="680994">
                  <a:extLst>
                    <a:ext uri="{9D8B030D-6E8A-4147-A177-3AD203B41FA5}">
                      <a16:colId xmlns:a16="http://schemas.microsoft.com/office/drawing/2014/main" val="256029805"/>
                    </a:ext>
                  </a:extLst>
                </a:gridCol>
                <a:gridCol w="680994">
                  <a:extLst>
                    <a:ext uri="{9D8B030D-6E8A-4147-A177-3AD203B41FA5}">
                      <a16:colId xmlns:a16="http://schemas.microsoft.com/office/drawing/2014/main" val="2771084554"/>
                    </a:ext>
                  </a:extLst>
                </a:gridCol>
                <a:gridCol w="680994">
                  <a:extLst>
                    <a:ext uri="{9D8B030D-6E8A-4147-A177-3AD203B41FA5}">
                      <a16:colId xmlns:a16="http://schemas.microsoft.com/office/drawing/2014/main" val="1992235736"/>
                    </a:ext>
                  </a:extLst>
                </a:gridCol>
                <a:gridCol w="626274">
                  <a:extLst>
                    <a:ext uri="{9D8B030D-6E8A-4147-A177-3AD203B41FA5}">
                      <a16:colId xmlns:a16="http://schemas.microsoft.com/office/drawing/2014/main" val="4086321787"/>
                    </a:ext>
                  </a:extLst>
                </a:gridCol>
              </a:tblGrid>
              <a:tr h="63448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鄰居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房東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警衛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蚊蟲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地偏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電腦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冰箱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361855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室友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房客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房貸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違建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建築物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物體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電視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5316"/>
                  </a:ext>
                </a:extLst>
              </a:tr>
              <a:tr h="5971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父母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小偷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自己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爭吵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噪音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漏水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古蹟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冷氣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洗衣機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05032"/>
                  </a:ext>
                </a:extLst>
              </a:tr>
              <a:tr h="6627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白天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黑夜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早上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物體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台北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台南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高雄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17218"/>
                  </a:ext>
                </a:extLst>
              </a:tr>
              <a:tr h="6627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時間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中午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時間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地點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研究室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地點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菜市場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632012"/>
                  </a:ext>
                </a:extLst>
              </a:tr>
              <a:tr h="67125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晚上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產業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情感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文化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公園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古蹟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郊區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33543"/>
                  </a:ext>
                </a:extLst>
              </a:tr>
              <a:tr h="6627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租屋產業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水泥車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建築工人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巴洛克</a:t>
                      </a:r>
                      <a:endParaRPr lang="en-US" altLang="zh-TW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歌劇院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鐵皮屋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052591"/>
                  </a:ext>
                </a:extLst>
              </a:tr>
              <a:tr h="6901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建築師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產業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房地產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情感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堅實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地震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文化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古蹟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357977"/>
                  </a:ext>
                </a:extLst>
              </a:tr>
              <a:tr h="6627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設計師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建材店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弱電師傅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哀傷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孤單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踏實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廟宇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教堂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</a:rPr>
                        <a:t>氣候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4799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591344"/>
            <a:ext cx="2693752" cy="5585619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遊戲發想</a:t>
            </a:r>
            <a:endParaRPr lang="en-US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4812" y="424874"/>
            <a:ext cx="5590563" cy="575209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一場突如其來的金融危機中，整個世界陷入了經濟蕭條。玩家因為投資失利失去了所有房產，成為了無殼蝸牛。然而，他並不氣餒，它決心在經濟困境中東山再起，他睡過公園、工地，也做著辛勞高風險的粗工，依然堅持從最底層慢慢做起，發誓要贏回自己的江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ED116-4396-A275-CADB-6A512A93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07" r="11207"/>
          <a:stretch/>
        </p:blipFill>
        <p:spPr>
          <a:xfrm>
            <a:off x="3913964" y="-4"/>
            <a:ext cx="5320771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954066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288989" y="700861"/>
            <a:ext cx="2240925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795509"/>
            <a:ext cx="3069394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100">
                <a:solidFill>
                  <a:srgbClr val="FFFFFF"/>
                </a:solidFill>
              </a:rPr>
              <a:t>Gameplay Overview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89" y="4626633"/>
            <a:ext cx="36897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5949" y="5011563"/>
            <a:ext cx="54866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615101-0C2A-2C3B-4C16-549044D3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在棋盤上的一疊骰子">
            <a:extLst>
              <a:ext uri="{FF2B5EF4-FFF2-40B4-BE49-F238E27FC236}">
                <a16:creationId xmlns:a16="http://schemas.microsoft.com/office/drawing/2014/main" id="{ACC474A4-1AAF-A6E0-9A03-4CCE5F4C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000"/>
          <a:stretch/>
        </p:blipFill>
        <p:spPr>
          <a:xfrm>
            <a:off x="-14" y="-6"/>
            <a:ext cx="914399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C4053B-C368-1023-4B0B-64263ED0C9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41" r="12141"/>
          <a:stretch/>
        </p:blipFill>
        <p:spPr>
          <a:xfrm>
            <a:off x="20" y="10"/>
            <a:ext cx="4578832" cy="6240777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BE0D0-5F52-6FE6-A73A-AD8F60BA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809" y="4360358"/>
            <a:ext cx="4716149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 Overview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992B65-A5EC-C1CA-A71B-938CAF49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9" r="409"/>
          <a:stretch/>
        </p:blipFill>
        <p:spPr>
          <a:xfrm>
            <a:off x="4578852" y="407724"/>
            <a:ext cx="4254106" cy="44506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30243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65" y="1153572"/>
            <a:ext cx="2667198" cy="4461163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Game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altLang="zh-TW" sz="3700" dirty="0" err="1">
                <a:solidFill>
                  <a:srgbClr val="FFFFFF"/>
                </a:solidFill>
              </a:rPr>
              <a:t>Toturial</a:t>
            </a:r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216900E-98D2-8729-C060-8B2C13684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221" y="557826"/>
            <a:ext cx="5652654" cy="565265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solidFill>
                  <a:srgbClr val="FFFFFF"/>
                </a:solidFill>
              </a:rPr>
              <a:t>Game</a:t>
            </a:r>
            <a:br>
              <a:rPr lang="en-US" altLang="zh-TW" sz="4400" dirty="0">
                <a:solidFill>
                  <a:srgbClr val="FFFFFF"/>
                </a:solidFill>
              </a:rPr>
            </a:br>
            <a:r>
              <a:rPr lang="en-US" altLang="zh-TW" sz="4400" dirty="0" err="1">
                <a:solidFill>
                  <a:srgbClr val="FFFFFF"/>
                </a:solidFill>
              </a:rPr>
              <a:t>Toturial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7236" y="591344"/>
            <a:ext cx="5994400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zh-TW" altLang="en-US" dirty="0"/>
          </a:p>
          <a:p>
            <a:pPr>
              <a:lnSpc>
                <a:spcPct val="90000"/>
              </a:lnSpc>
            </a:pPr>
            <a:r>
              <a:rPr dirty="0"/>
              <a:t>Grid-based game board:</a:t>
            </a:r>
            <a:endParaRPr lang="zh-TW" altLang="en-US" dirty="0"/>
          </a:p>
          <a:p>
            <a:pPr lvl="1">
              <a:lnSpc>
                <a:spcPct val="90000"/>
              </a:lnSpc>
            </a:pPr>
            <a:r>
              <a:rPr dirty="0"/>
              <a:t>Consists of 10 x 10 tiles.</a:t>
            </a:r>
            <a:endParaRPr lang="zh-TW" altLang="en-US" dirty="0"/>
          </a:p>
          <a:p>
            <a:pPr lvl="1">
              <a:lnSpc>
                <a:spcPct val="90000"/>
              </a:lnSpc>
            </a:pPr>
            <a:r>
              <a:rPr dirty="0"/>
              <a:t>Gems appear in random positions.</a:t>
            </a:r>
            <a:endParaRPr lang="zh-TW" altLang="en-US" dirty="0"/>
          </a:p>
          <a:p>
            <a:pPr>
              <a:lnSpc>
                <a:spcPct val="90000"/>
              </a:lnSpc>
            </a:pPr>
            <a:r>
              <a:rPr dirty="0"/>
              <a:t>Matching rules:</a:t>
            </a:r>
            <a:endParaRPr lang="zh-TW" altLang="en-US" dirty="0"/>
          </a:p>
          <a:p>
            <a:pPr lvl="1">
              <a:lnSpc>
                <a:spcPct val="90000"/>
              </a:lnSpc>
            </a:pPr>
            <a:r>
              <a:rPr dirty="0"/>
              <a:t>Match 3 for </a:t>
            </a:r>
            <a:r>
              <a:rPr lang="en-US" altLang="zh-TW" dirty="0"/>
              <a:t>10</a:t>
            </a:r>
            <a:r>
              <a:rPr dirty="0"/>
              <a:t>.</a:t>
            </a:r>
            <a:endParaRPr lang="zh-TW" altLang="en-US" dirty="0"/>
          </a:p>
          <a:p>
            <a:pPr lvl="1">
              <a:lnSpc>
                <a:spcPct val="90000"/>
              </a:lnSpc>
            </a:pPr>
            <a:r>
              <a:rPr dirty="0"/>
              <a:t>Match 4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20</a:t>
            </a:r>
            <a:endParaRPr lang="zh-TW" altLang="en-US" dirty="0"/>
          </a:p>
          <a:p>
            <a:pPr lvl="1">
              <a:lnSpc>
                <a:spcPct val="90000"/>
              </a:lnSpc>
            </a:pPr>
            <a:r>
              <a:rPr dirty="0"/>
              <a:t>Match 5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40</a:t>
            </a:r>
            <a:r>
              <a:rPr dirty="0"/>
              <a:t>.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altLang="zh-TW" dirty="0"/>
              <a:t>Match</a:t>
            </a:r>
            <a:r>
              <a:rPr lang="zh-TW" altLang="en-US" dirty="0"/>
              <a:t> </a:t>
            </a:r>
            <a:r>
              <a:rPr lang="en-US" altLang="zh-TW" dirty="0"/>
              <a:t>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L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40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Bomb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solidFill>
                  <a:srgbClr val="FFFFFF"/>
                </a:solidFill>
              </a:rPr>
              <a:t>Game</a:t>
            </a:r>
            <a:br>
              <a:rPr lang="en-US" altLang="zh-TW" sz="4400" dirty="0">
                <a:solidFill>
                  <a:srgbClr val="FFFFFF"/>
                </a:solidFill>
              </a:rPr>
            </a:br>
            <a:r>
              <a:rPr lang="en-US" altLang="zh-TW" sz="4400" dirty="0" err="1">
                <a:solidFill>
                  <a:srgbClr val="FFFFFF"/>
                </a:solidFill>
              </a:rPr>
              <a:t>Toturial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B530453-308A-5259-DF6C-CA66A3AEF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5338" y="717529"/>
            <a:ext cx="5180012" cy="5334043"/>
          </a:xfr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B0E7B9F-0290-4319-2D56-7A58BD49CDAD}"/>
              </a:ext>
            </a:extLst>
          </p:cNvPr>
          <p:cNvSpPr/>
          <p:nvPr/>
        </p:nvSpPr>
        <p:spPr>
          <a:xfrm>
            <a:off x="4064000" y="1631950"/>
            <a:ext cx="1511300" cy="723900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764D15-991E-2F9A-5AAD-C62B8BA81D60}"/>
              </a:ext>
            </a:extLst>
          </p:cNvPr>
          <p:cNvSpPr/>
          <p:nvPr/>
        </p:nvSpPr>
        <p:spPr>
          <a:xfrm>
            <a:off x="7029449" y="1631950"/>
            <a:ext cx="755651" cy="1847850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0D82FB-304D-CC19-D390-D942C1954CD4}"/>
              </a:ext>
            </a:extLst>
          </p:cNvPr>
          <p:cNvSpPr/>
          <p:nvPr/>
        </p:nvSpPr>
        <p:spPr>
          <a:xfrm>
            <a:off x="4053775" y="2384414"/>
            <a:ext cx="1511300" cy="1095386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02363A-54F9-86C8-F686-3D102EDAC466}"/>
              </a:ext>
            </a:extLst>
          </p:cNvPr>
          <p:cNvSpPr/>
          <p:nvPr/>
        </p:nvSpPr>
        <p:spPr>
          <a:xfrm>
            <a:off x="4819650" y="1631950"/>
            <a:ext cx="376361" cy="720736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501387-ADE4-83E4-272F-6707745D6032}"/>
              </a:ext>
            </a:extLst>
          </p:cNvPr>
          <p:cNvSpPr/>
          <p:nvPr/>
        </p:nvSpPr>
        <p:spPr>
          <a:xfrm>
            <a:off x="4848842" y="2384414"/>
            <a:ext cx="716233" cy="384186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7B997F4-CAE6-8191-A13A-E8A5CAA30058}"/>
              </a:ext>
            </a:extLst>
          </p:cNvPr>
          <p:cNvSpPr/>
          <p:nvPr/>
        </p:nvSpPr>
        <p:spPr>
          <a:xfrm>
            <a:off x="7068867" y="2355850"/>
            <a:ext cx="716233" cy="384186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369</Words>
  <Application>Microsoft Office PowerPoint</Application>
  <PresentationFormat>如螢幕大小 (4:3)</PresentationFormat>
  <Paragraphs>126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微軟正黑體</vt:lpstr>
      <vt:lpstr>Arial</vt:lpstr>
      <vt:lpstr>Calibri</vt:lpstr>
      <vt:lpstr>Wingdings</vt:lpstr>
      <vt:lpstr>Office Theme</vt:lpstr>
      <vt:lpstr>Pygame Final Project 無殼蝸牛向錢衝</vt:lpstr>
      <vt:lpstr>Outline</vt:lpstr>
      <vt:lpstr>工作坊</vt:lpstr>
      <vt:lpstr>遊戲發想</vt:lpstr>
      <vt:lpstr>Gameplay Overview</vt:lpstr>
      <vt:lpstr>Gameplay Overview</vt:lpstr>
      <vt:lpstr>Game Toturial</vt:lpstr>
      <vt:lpstr>Game Toturial</vt:lpstr>
      <vt:lpstr>Game Toturial</vt:lpstr>
      <vt:lpstr>Match 4 </vt:lpstr>
      <vt:lpstr>Match 5 </vt:lpstr>
      <vt:lpstr>介面資訊: 當前關卡 目標分數 你目前分數 剩餘時間 已消去數量</vt:lpstr>
      <vt:lpstr>抽牌機制: 關卡與關卡之間讓玩家抽牌決定加減分，增加遊戲變化性</vt:lpstr>
      <vt:lpstr>Slide 2</vt:lpstr>
      <vt:lpstr>UML</vt:lpstr>
      <vt:lpstr>Conclusion</vt:lpstr>
      <vt:lpstr>Thank you for your interest!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辰瑋 張</cp:lastModifiedBy>
  <cp:revision>9</cp:revision>
  <dcterms:created xsi:type="dcterms:W3CDTF">2013-01-27T09:14:16Z</dcterms:created>
  <dcterms:modified xsi:type="dcterms:W3CDTF">2025-01-12T12:34:49Z</dcterms:modified>
  <cp:category/>
</cp:coreProperties>
</file>